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96" r:id="rId2"/>
    <p:sldId id="299" r:id="rId3"/>
    <p:sldId id="297" r:id="rId4"/>
    <p:sldId id="301" r:id="rId5"/>
    <p:sldId id="298" r:id="rId6"/>
    <p:sldId id="272" r:id="rId7"/>
    <p:sldId id="300" r:id="rId8"/>
    <p:sldId id="302" r:id="rId9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9">
          <p15:clr>
            <a:srgbClr val="A4A3A4"/>
          </p15:clr>
        </p15:guide>
        <p15:guide id="2" pos="2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6BE"/>
    <a:srgbClr val="FFFFFF"/>
    <a:srgbClr val="5B9BD5"/>
    <a:srgbClr val="D9D9D9"/>
    <a:srgbClr val="FAAF3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>
        <p:scale>
          <a:sx n="150" d="100"/>
          <a:sy n="150" d="100"/>
        </p:scale>
        <p:origin x="-560" y="-176"/>
      </p:cViewPr>
      <p:guideLst>
        <p:guide orient="horz" pos="2139"/>
        <p:guide pos="29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5/2/17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9775863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45431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3355717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89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166004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94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8976289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app.xml.rels><?xml version="1.0" encoding="UTF-8" standalone="yes"?>
<Relationships xmlns="http://schemas.openxmlformats.org/package/2006/relationships"/>
</file>

<file path=ppt/slides/_rels/core.xml.rels><?xml version="1.0" encoding="UTF-8" standalone="yes"?>
<Relationships xmlns="http://schemas.openxmlformats.org/package/2006/relationships"/>
</file>

<file path=ppt/slides/_rels/presentation.xml.rels><?xml version="1.0" encoding="UTF-8" standalone="yes"?>
<Relationships xmlns="http://schemas.openxmlformats.org/package/2006/relationships"/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_generated_3.png"/><Relationship Id="rId5" Type="http://schemas.openxmlformats.org/officeDocument/2006/relationships/image" Target="../media/image_generated_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_generated_1.png"/><Relationship Id="rId4" Type="http://schemas.openxmlformats.org/officeDocument/2006/relationships/image" Target="../media/image_generated_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_generated_24.png"/><Relationship Id="rId4" Type="http://schemas.openxmlformats.org/officeDocument/2006/relationships/image" Target="../media/image_generated_25.png"/><Relationship Id="rId5" Type="http://schemas.openxmlformats.org/officeDocument/2006/relationships/image" Target="../media/image_generated_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6" Type="http://schemas.openxmlformats.org/officeDocument/2006/relationships/image" Target="../media/image_generated_5.png"/><Relationship Id="rId7" Type="http://schemas.openxmlformats.org/officeDocument/2006/relationships/image" Target="../media/image_generated_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_generated_7.png"/><Relationship Id="rId4" Type="http://schemas.openxmlformats.org/officeDocument/2006/relationships/image" Target="../media/image_generated_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_generated_9.png"/><Relationship Id="rId5" Type="http://schemas.openxmlformats.org/officeDocument/2006/relationships/image" Target="../media/image_generated_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_generated_11.png"/><Relationship Id="rId4" Type="http://schemas.openxmlformats.org/officeDocument/2006/relationships/image" Target="../media/image_generated_12.png"/><Relationship Id="rId5" Type="http://schemas.openxmlformats.org/officeDocument/2006/relationships/image" Target="../media/image_generated_13.png"/><Relationship Id="rId6" Type="http://schemas.openxmlformats.org/officeDocument/2006/relationships/image" Target="../media/image_generated_14.png"/><Relationship Id="rId7" Type="http://schemas.openxmlformats.org/officeDocument/2006/relationships/image" Target="../media/image_generated_15.png"/><Relationship Id="rId8" Type="http://schemas.openxmlformats.org/officeDocument/2006/relationships/image" Target="../media/image_generated_16.png"/><Relationship Id="rId9" Type="http://schemas.openxmlformats.org/officeDocument/2006/relationships/image" Target="../media/image_generated_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6" Type="http://schemas.openxmlformats.org/officeDocument/2006/relationships/image" Target="../media/image_generated_18.png"/><Relationship Id="rId7" Type="http://schemas.openxmlformats.org/officeDocument/2006/relationships/image" Target="../media/image_generated_19.png"/><Relationship Id="rId8" Type="http://schemas.openxmlformats.org/officeDocument/2006/relationships/image" Target="../media/image_generated_20.png"/><Relationship Id="rId9" Type="http://schemas.openxmlformats.org/officeDocument/2006/relationships/image" Target="../media/image_generated_21.png"/><Relationship Id="rId10" Type="http://schemas.openxmlformats.org/officeDocument/2006/relationships/image" Target="../media/image_generated_22.png"/><Relationship Id="rId11" Type="http://schemas.openxmlformats.org/officeDocument/2006/relationships/image" Target="../media/image_generated_23.png"/></Relationships>
</file>

<file path=ppt/slides/_rels/slideMaster1.xml.rels><?xml version="1.0" encoding="UTF-8" standalone="yes"?>
<Relationships xmlns="http://schemas.openxmlformats.org/package/2006/relationships"/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C:\Users\zengfuqiang\Desktop\timg15TOIGNY.jpgtimg15TOIGNY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143" r="12465"/>
          <a:stretch/>
        </p:blipFill>
        <p:spPr>
          <a:xfrm flipH="1">
            <a:off x="-7035" y="0"/>
            <a:ext cx="6365631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3" y="0"/>
            <a:ext cx="63657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49" y="882472"/>
            <a:ext cx="47625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1"/>
          <p:cNvSpPr txBox="1"/>
          <p:nvPr/>
        </p:nvSpPr>
        <p:spPr>
          <a:xfrm>
            <a:off x="893972" y="3606079"/>
            <a:ext cx="5111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/>
                </a:solidFill>
              </a:rPr>
              <a:t>Lorem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ipsum</a:t>
            </a:r>
            <a:r>
              <a:rPr lang="en-US" altLang="zh-TW" sz="1200" dirty="0">
                <a:solidFill>
                  <a:schemeClr val="bg1"/>
                </a:solidFill>
              </a:rPr>
              <a:t> dolor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 err="1">
                <a:solidFill>
                  <a:schemeClr val="bg1"/>
                </a:solidFill>
              </a:rPr>
              <a:t>consectetur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adipiscing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elit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Mauris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sed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 smtClean="0">
                <a:solidFill>
                  <a:schemeClr val="bg1"/>
                </a:solidFill>
              </a:rPr>
              <a:t>lorem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894070" y="2892297"/>
            <a:ext cx="7135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44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品牌或专案名</a:t>
            </a:r>
            <a:r>
              <a:rPr lang="zh-CN" altLang="en-US" sz="440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称</a:t>
            </a:r>
            <a:endParaRPr lang="zh-CN" altLang="en-US" sz="4400" strike="noStrike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0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105037"/>
            <a:ext cx="12192000" cy="222940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5971345" y="1698576"/>
            <a:ext cx="364392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入标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18" name="文本框 1"/>
          <p:cNvSpPr txBox="1"/>
          <p:nvPr/>
        </p:nvSpPr>
        <p:spPr>
          <a:xfrm>
            <a:off x="5971345" y="2406462"/>
            <a:ext cx="5111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sit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3744"/>
            <a:ext cx="12192000" cy="52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61" y="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41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879233" y="2649849"/>
            <a:ext cx="4293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/>
              <a:t>Lorem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ipsum</a:t>
            </a:r>
            <a:r>
              <a:rPr lang="en-US" altLang="zh-TW" sz="1200" dirty="0"/>
              <a:t> dolor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consectetur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adipiscing</a:t>
            </a:r>
            <a:r>
              <a:rPr lang="en-US" altLang="zh-TW" sz="1200" dirty="0"/>
              <a:t> </a:t>
            </a:r>
            <a:r>
              <a:rPr lang="en-US" altLang="zh-TW" sz="1200" dirty="0" err="1"/>
              <a:t>elit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Mauris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sed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lorem</a:t>
            </a:r>
            <a:r>
              <a:rPr lang="en-US" altLang="zh-TW" sz="1200" dirty="0"/>
              <a:t> dictum, </a:t>
            </a:r>
            <a:r>
              <a:rPr lang="en-US" altLang="zh-TW" sz="1200" dirty="0" err="1"/>
              <a:t>vehicula</a:t>
            </a:r>
            <a:r>
              <a:rPr lang="en-US" altLang="zh-TW" sz="1200" dirty="0"/>
              <a:t> mi </a:t>
            </a:r>
            <a:r>
              <a:rPr lang="en-US" altLang="zh-TW" sz="1200" dirty="0" err="1"/>
              <a:t>vel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rhoncus</a:t>
            </a:r>
            <a:r>
              <a:rPr lang="en-US" altLang="zh-TW" sz="1200" dirty="0"/>
              <a:t> magna. </a:t>
            </a:r>
            <a:r>
              <a:rPr lang="en-US" altLang="zh-TW" sz="1200" dirty="0" err="1"/>
              <a:t>Nullam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tincidunt</a:t>
            </a:r>
            <a:r>
              <a:rPr lang="en-US" altLang="zh-TW" sz="1200" dirty="0"/>
              <a:t> vitae dolor </a:t>
            </a:r>
            <a:r>
              <a:rPr lang="en-US" altLang="zh-TW" sz="1200" dirty="0" err="1"/>
              <a:t>ut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varius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Duis</a:t>
            </a:r>
            <a:r>
              <a:rPr lang="en-US" altLang="zh-TW" sz="1200" dirty="0"/>
              <a:t> et </a:t>
            </a:r>
            <a:r>
              <a:rPr lang="en-US" altLang="zh-TW" sz="1200" dirty="0" err="1"/>
              <a:t>sagittis</a:t>
            </a:r>
            <a:r>
              <a:rPr lang="en-US" altLang="zh-TW" sz="1200" dirty="0"/>
              <a:t> lacus, </a:t>
            </a:r>
            <a:r>
              <a:rPr lang="en-US" altLang="zh-TW" sz="1200" dirty="0" err="1"/>
              <a:t>eu</a:t>
            </a:r>
            <a:r>
              <a:rPr lang="en-US" altLang="zh-TW" sz="1200" dirty="0"/>
              <a:t> </a:t>
            </a:r>
            <a:r>
              <a:rPr lang="en-US" altLang="zh-TW" sz="1200" dirty="0" err="1"/>
              <a:t>tristique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felis</a:t>
            </a:r>
            <a:r>
              <a:rPr lang="en-US" altLang="zh-TW" sz="1200" dirty="0"/>
              <a:t>. In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risus</a:t>
            </a:r>
            <a:r>
              <a:rPr lang="en-US" altLang="zh-TW" sz="1200" dirty="0"/>
              <a:t>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felis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porttitor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hendrerit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Sed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lobortis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risus</a:t>
            </a:r>
            <a:r>
              <a:rPr lang="en-US" altLang="zh-TW" sz="1200" dirty="0"/>
              <a:t> ac </a:t>
            </a:r>
            <a:r>
              <a:rPr lang="en-US" altLang="zh-TW" sz="1200" dirty="0" err="1"/>
              <a:t>sem</a:t>
            </a:r>
            <a:r>
              <a:rPr lang="en-US" altLang="zh-TW" sz="1200" dirty="0"/>
              <a:t> </a:t>
            </a:r>
            <a:r>
              <a:rPr lang="en-US" altLang="zh-TW" sz="1200" dirty="0" err="1" smtClean="0"/>
              <a:t>egestas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879232" y="2262555"/>
            <a:ext cx="14274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请在此输入文字</a:t>
            </a:r>
          </a:p>
        </p:txBody>
      </p:sp>
      <p:sp>
        <p:nvSpPr>
          <p:cNvPr id="11" name="TextBox 23"/>
          <p:cNvSpPr txBox="1"/>
          <p:nvPr/>
        </p:nvSpPr>
        <p:spPr>
          <a:xfrm>
            <a:off x="879233" y="4630706"/>
            <a:ext cx="4293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/>
              <a:t>Lorem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ipsum</a:t>
            </a:r>
            <a:r>
              <a:rPr lang="en-US" altLang="zh-TW" sz="1200" dirty="0"/>
              <a:t> dolor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consectetur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adipiscing</a:t>
            </a:r>
            <a:r>
              <a:rPr lang="en-US" altLang="zh-TW" sz="1200" dirty="0"/>
              <a:t> </a:t>
            </a:r>
            <a:r>
              <a:rPr lang="en-US" altLang="zh-TW" sz="1200" dirty="0" err="1"/>
              <a:t>elit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Mauris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sed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lorem</a:t>
            </a:r>
            <a:r>
              <a:rPr lang="en-US" altLang="zh-TW" sz="1200" dirty="0"/>
              <a:t> dictum, </a:t>
            </a:r>
            <a:r>
              <a:rPr lang="en-US" altLang="zh-TW" sz="1200" dirty="0" err="1"/>
              <a:t>vehicula</a:t>
            </a:r>
            <a:r>
              <a:rPr lang="en-US" altLang="zh-TW" sz="1200" dirty="0"/>
              <a:t> mi </a:t>
            </a:r>
            <a:r>
              <a:rPr lang="en-US" altLang="zh-TW" sz="1200" dirty="0" err="1"/>
              <a:t>vel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rhoncus</a:t>
            </a:r>
            <a:r>
              <a:rPr lang="en-US" altLang="zh-TW" sz="1200" dirty="0"/>
              <a:t> magna. </a:t>
            </a:r>
            <a:r>
              <a:rPr lang="en-US" altLang="zh-TW" sz="1200" dirty="0" err="1"/>
              <a:t>Nullam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tincidunt</a:t>
            </a:r>
            <a:r>
              <a:rPr lang="en-US" altLang="zh-TW" sz="1200" dirty="0"/>
              <a:t> vitae dolor </a:t>
            </a:r>
            <a:r>
              <a:rPr lang="en-US" altLang="zh-TW" sz="1200" dirty="0" err="1"/>
              <a:t>ut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varius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Duis</a:t>
            </a:r>
            <a:r>
              <a:rPr lang="en-US" altLang="zh-TW" sz="1200" dirty="0"/>
              <a:t> et </a:t>
            </a:r>
            <a:r>
              <a:rPr lang="en-US" altLang="zh-TW" sz="1200" dirty="0" err="1"/>
              <a:t>sagittis</a:t>
            </a:r>
            <a:r>
              <a:rPr lang="en-US" altLang="zh-TW" sz="1200" dirty="0"/>
              <a:t> lacus, </a:t>
            </a:r>
            <a:r>
              <a:rPr lang="en-US" altLang="zh-TW" sz="1200" dirty="0" err="1"/>
              <a:t>eu</a:t>
            </a:r>
            <a:r>
              <a:rPr lang="en-US" altLang="zh-TW" sz="1200" dirty="0"/>
              <a:t> </a:t>
            </a:r>
            <a:r>
              <a:rPr lang="en-US" altLang="zh-TW" sz="1200" dirty="0" err="1"/>
              <a:t>tristique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felis</a:t>
            </a:r>
            <a:r>
              <a:rPr lang="en-US" altLang="zh-TW" sz="1200" dirty="0"/>
              <a:t>. In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risus</a:t>
            </a:r>
            <a:r>
              <a:rPr lang="en-US" altLang="zh-TW" sz="1200" dirty="0"/>
              <a:t>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felis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porttitor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hendrerit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Sed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lobortis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risus</a:t>
            </a:r>
            <a:r>
              <a:rPr lang="en-US" altLang="zh-TW" sz="1200" dirty="0"/>
              <a:t> ac </a:t>
            </a:r>
            <a:r>
              <a:rPr lang="en-US" altLang="zh-TW" sz="1200" dirty="0" err="1"/>
              <a:t>sem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egestas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879232" y="4305362"/>
            <a:ext cx="14274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请在此输入文字</a:t>
            </a:r>
          </a:p>
        </p:txBody>
      </p:sp>
      <p:pic>
        <p:nvPicPr>
          <p:cNvPr id="16" name="Picture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7587" y="0"/>
            <a:ext cx="6094413" cy="6858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6" y="0"/>
            <a:ext cx="2325624" cy="2325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15" y="2649849"/>
            <a:ext cx="4213860" cy="5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2" y="4639516"/>
            <a:ext cx="4213860" cy="5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0" y="3971458"/>
            <a:ext cx="12147550" cy="2886542"/>
            <a:chOff x="-1" y="7924800"/>
            <a:chExt cx="24371332" cy="5791200"/>
          </a:xfrm>
        </p:grpSpPr>
        <p:pic>
          <p:nvPicPr>
            <p:cNvPr id="16" name="Picture Placeholder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91253" y="7924800"/>
              <a:ext cx="6091253" cy="5791200"/>
            </a:xfrm>
            <a:prstGeom prst="rect">
              <a:avLst/>
            </a:prstGeom>
          </p:spPr>
        </p:pic>
        <p:pic>
          <p:nvPicPr>
            <p:cNvPr id="17" name="Picture Placeholder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188824" y="7924800"/>
              <a:ext cx="6091253" cy="5791200"/>
            </a:xfrm>
            <a:prstGeom prst="rect">
              <a:avLst/>
            </a:prstGeom>
          </p:spPr>
        </p:pic>
        <p:pic>
          <p:nvPicPr>
            <p:cNvPr id="18" name="Picture Placeholder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280078" y="7924800"/>
              <a:ext cx="6091253" cy="5791200"/>
            </a:xfrm>
            <a:prstGeom prst="rect">
              <a:avLst/>
            </a:prstGeom>
          </p:spPr>
        </p:pic>
        <p:pic>
          <p:nvPicPr>
            <p:cNvPr id="19" name="Picture Placeholder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7924800"/>
              <a:ext cx="6091253" cy="5791200"/>
            </a:xfrm>
            <a:prstGeom prst="rect">
              <a:avLst/>
            </a:prstGeom>
          </p:spPr>
        </p:pic>
      </p:grpSp>
      <p:sp>
        <p:nvSpPr>
          <p:cNvPr id="26" name="TextBox 23"/>
          <p:cNvSpPr txBox="1"/>
          <p:nvPr/>
        </p:nvSpPr>
        <p:spPr>
          <a:xfrm>
            <a:off x="6058161" y="1735449"/>
            <a:ext cx="4293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/>
              <a:t>Lorem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ipsum</a:t>
            </a:r>
            <a:r>
              <a:rPr lang="en-US" altLang="zh-TW" sz="1200" dirty="0"/>
              <a:t> dolor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consectetur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adipiscing</a:t>
            </a:r>
            <a:r>
              <a:rPr lang="en-US" altLang="zh-TW" sz="1200" dirty="0"/>
              <a:t> </a:t>
            </a:r>
            <a:r>
              <a:rPr lang="en-US" altLang="zh-TW" sz="1200" dirty="0" err="1"/>
              <a:t>elit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Mauris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sed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lorem</a:t>
            </a:r>
            <a:r>
              <a:rPr lang="en-US" altLang="zh-TW" sz="1200" dirty="0"/>
              <a:t> dictum, </a:t>
            </a:r>
            <a:r>
              <a:rPr lang="en-US" altLang="zh-TW" sz="1200" dirty="0" err="1"/>
              <a:t>vehicula</a:t>
            </a:r>
            <a:r>
              <a:rPr lang="en-US" altLang="zh-TW" sz="1200" dirty="0"/>
              <a:t> mi </a:t>
            </a:r>
            <a:r>
              <a:rPr lang="en-US" altLang="zh-TW" sz="1200" dirty="0" err="1"/>
              <a:t>vel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rhoncus</a:t>
            </a:r>
            <a:r>
              <a:rPr lang="en-US" altLang="zh-TW" sz="1200" dirty="0"/>
              <a:t> magna. </a:t>
            </a:r>
            <a:r>
              <a:rPr lang="en-US" altLang="zh-TW" sz="1200" dirty="0" err="1"/>
              <a:t>Nullam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tincidunt</a:t>
            </a:r>
            <a:r>
              <a:rPr lang="en-US" altLang="zh-TW" sz="1200" dirty="0"/>
              <a:t> vitae dolor </a:t>
            </a:r>
            <a:r>
              <a:rPr lang="en-US" altLang="zh-TW" sz="1200" dirty="0" err="1"/>
              <a:t>ut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varius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Duis</a:t>
            </a:r>
            <a:r>
              <a:rPr lang="en-US" altLang="zh-TW" sz="1200" dirty="0"/>
              <a:t> et </a:t>
            </a:r>
            <a:r>
              <a:rPr lang="en-US" altLang="zh-TW" sz="1200" dirty="0" err="1"/>
              <a:t>sagittis</a:t>
            </a:r>
            <a:r>
              <a:rPr lang="en-US" altLang="zh-TW" sz="1200" dirty="0"/>
              <a:t> lacus, </a:t>
            </a:r>
            <a:r>
              <a:rPr lang="en-US" altLang="zh-TW" sz="1200" dirty="0" err="1"/>
              <a:t>eu</a:t>
            </a:r>
            <a:r>
              <a:rPr lang="en-US" altLang="zh-TW" sz="1200" dirty="0"/>
              <a:t> </a:t>
            </a:r>
            <a:r>
              <a:rPr lang="en-US" altLang="zh-TW" sz="1200" dirty="0" err="1"/>
              <a:t>tristique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felis</a:t>
            </a:r>
            <a:r>
              <a:rPr lang="en-US" altLang="zh-TW" sz="1200" dirty="0"/>
              <a:t>. In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risus</a:t>
            </a:r>
            <a:r>
              <a:rPr lang="en-US" altLang="zh-TW" sz="1200" dirty="0"/>
              <a:t> sit </a:t>
            </a:r>
            <a:r>
              <a:rPr lang="en-US" altLang="zh-TW" sz="1200" dirty="0" err="1"/>
              <a:t>amet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felis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porttitor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hendrerit</a:t>
            </a:r>
            <a:r>
              <a:rPr lang="en-US" altLang="zh-TW" sz="1200" dirty="0"/>
              <a:t>. </a:t>
            </a:r>
            <a:r>
              <a:rPr lang="en-US" altLang="zh-TW" sz="1200" dirty="0" err="1"/>
              <a:t>Sed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lobortis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risus</a:t>
            </a:r>
            <a:r>
              <a:rPr lang="en-US" altLang="zh-TW" sz="1200" dirty="0"/>
              <a:t> ac </a:t>
            </a:r>
            <a:r>
              <a:rPr lang="en-US" altLang="zh-TW" sz="1200" dirty="0" err="1"/>
              <a:t>sem</a:t>
            </a:r>
            <a:r>
              <a:rPr lang="en-US" altLang="zh-TW" sz="1200" dirty="0"/>
              <a:t> </a:t>
            </a:r>
            <a:r>
              <a:rPr lang="en-US" altLang="zh-TW" sz="1200" dirty="0" err="1" smtClean="0"/>
              <a:t>egestas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6058160" y="1348155"/>
            <a:ext cx="14274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请在此输入文字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6" y="0"/>
            <a:ext cx="4105656" cy="4105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48" y="1735449"/>
            <a:ext cx="4213860" cy="5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73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978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6" y="0"/>
            <a:ext cx="121996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3"/>
          <p:cNvSpPr txBox="1"/>
          <p:nvPr/>
        </p:nvSpPr>
        <p:spPr>
          <a:xfrm>
            <a:off x="3657705" y="4162335"/>
            <a:ext cx="4819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chemeClr val="bg1"/>
                </a:solidFill>
              </a:rPr>
              <a:t>Lorem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ipsum</a:t>
            </a:r>
            <a:r>
              <a:rPr lang="en-US" altLang="zh-TW" sz="1200" dirty="0">
                <a:solidFill>
                  <a:schemeClr val="bg1"/>
                </a:solidFill>
              </a:rPr>
              <a:t> dolor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 err="1">
                <a:solidFill>
                  <a:schemeClr val="bg1"/>
                </a:solidFill>
              </a:rPr>
              <a:t>consectetur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adipiscing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elit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Mauris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sed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lorem</a:t>
            </a:r>
            <a:r>
              <a:rPr lang="en-US" altLang="zh-TW" sz="1200" dirty="0">
                <a:solidFill>
                  <a:schemeClr val="bg1"/>
                </a:solidFill>
              </a:rPr>
              <a:t> dictum, </a:t>
            </a:r>
            <a:r>
              <a:rPr lang="en-US" altLang="zh-TW" sz="1200" dirty="0" err="1">
                <a:solidFill>
                  <a:schemeClr val="bg1"/>
                </a:solidFill>
              </a:rPr>
              <a:t>vehicula</a:t>
            </a:r>
            <a:r>
              <a:rPr lang="en-US" altLang="zh-TW" sz="1200" dirty="0">
                <a:solidFill>
                  <a:schemeClr val="bg1"/>
                </a:solidFill>
              </a:rPr>
              <a:t> mi </a:t>
            </a:r>
            <a:r>
              <a:rPr lang="en-US" altLang="zh-TW" sz="1200" dirty="0" err="1">
                <a:solidFill>
                  <a:schemeClr val="bg1"/>
                </a:solidFill>
              </a:rPr>
              <a:t>vel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 err="1">
                <a:solidFill>
                  <a:schemeClr val="bg1"/>
                </a:solidFill>
              </a:rPr>
              <a:t>rhoncus</a:t>
            </a:r>
            <a:r>
              <a:rPr lang="en-US" altLang="zh-TW" sz="1200" dirty="0">
                <a:solidFill>
                  <a:schemeClr val="bg1"/>
                </a:solidFill>
              </a:rPr>
              <a:t> magna. </a:t>
            </a:r>
            <a:r>
              <a:rPr lang="en-US" altLang="zh-TW" sz="1200" dirty="0" err="1">
                <a:solidFill>
                  <a:schemeClr val="bg1"/>
                </a:solidFill>
              </a:rPr>
              <a:t>Nullam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tincidunt</a:t>
            </a:r>
            <a:r>
              <a:rPr lang="en-US" altLang="zh-TW" sz="1200" dirty="0">
                <a:solidFill>
                  <a:schemeClr val="bg1"/>
                </a:solidFill>
              </a:rPr>
              <a:t> vitae dolor </a:t>
            </a:r>
            <a:r>
              <a:rPr lang="en-US" altLang="zh-TW" sz="1200" dirty="0" err="1">
                <a:solidFill>
                  <a:schemeClr val="bg1"/>
                </a:solidFill>
              </a:rPr>
              <a:t>ut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varius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Duis</a:t>
            </a:r>
            <a:r>
              <a:rPr lang="en-US" altLang="zh-TW" sz="1200" dirty="0">
                <a:solidFill>
                  <a:schemeClr val="bg1"/>
                </a:solidFill>
              </a:rPr>
              <a:t> et </a:t>
            </a:r>
            <a:r>
              <a:rPr lang="en-US" altLang="zh-TW" sz="1200" dirty="0" err="1">
                <a:solidFill>
                  <a:schemeClr val="bg1"/>
                </a:solidFill>
              </a:rPr>
              <a:t>sagittis</a:t>
            </a:r>
            <a:r>
              <a:rPr lang="en-US" altLang="zh-TW" sz="1200" dirty="0">
                <a:solidFill>
                  <a:schemeClr val="bg1"/>
                </a:solidFill>
              </a:rPr>
              <a:t> lacus, </a:t>
            </a:r>
            <a:r>
              <a:rPr lang="en-US" altLang="zh-TW" sz="1200" dirty="0" err="1">
                <a:solidFill>
                  <a:schemeClr val="bg1"/>
                </a:solidFill>
              </a:rPr>
              <a:t>eu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tristique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felis</a:t>
            </a:r>
            <a:r>
              <a:rPr lang="en-US" altLang="zh-TW" sz="1200" dirty="0">
                <a:solidFill>
                  <a:schemeClr val="bg1"/>
                </a:solidFill>
              </a:rPr>
              <a:t>. In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risus</a:t>
            </a:r>
            <a:r>
              <a:rPr lang="en-US" altLang="zh-TW" sz="1200" dirty="0">
                <a:solidFill>
                  <a:schemeClr val="bg1"/>
                </a:solidFill>
              </a:rPr>
              <a:t>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felis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porttitor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hendrerit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Sed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lobortis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risus</a:t>
            </a:r>
            <a:r>
              <a:rPr lang="en-US" altLang="zh-TW" sz="1200" dirty="0">
                <a:solidFill>
                  <a:schemeClr val="bg1"/>
                </a:solidFill>
              </a:rPr>
              <a:t> ac </a:t>
            </a:r>
            <a:r>
              <a:rPr lang="en-US" altLang="zh-TW" sz="1200" dirty="0" err="1">
                <a:solidFill>
                  <a:schemeClr val="bg1"/>
                </a:solidFill>
              </a:rPr>
              <a:t>sem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egestas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 smtClean="0">
                <a:solidFill>
                  <a:schemeClr val="bg1"/>
                </a:solidFill>
              </a:rPr>
              <a:t>rutrum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53484" y="3625005"/>
            <a:ext cx="997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</a:p>
        </p:txBody>
      </p:sp>
      <p:sp>
        <p:nvSpPr>
          <p:cNvPr id="8" name="矩形 7"/>
          <p:cNvSpPr/>
          <p:nvPr/>
        </p:nvSpPr>
        <p:spPr>
          <a:xfrm>
            <a:off x="8422446" y="5471818"/>
            <a:ext cx="988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-12407"/>
            <a:ext cx="4585716" cy="458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5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734342"/>
            <a:ext cx="6202234" cy="348966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95" y="2295635"/>
            <a:ext cx="6909816" cy="239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4"/>
          <p:cNvSpPr txBox="1"/>
          <p:nvPr/>
        </p:nvSpPr>
        <p:spPr>
          <a:xfrm>
            <a:off x="5106035" y="2660998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请在此输入文字</a:t>
            </a:r>
          </a:p>
        </p:txBody>
      </p:sp>
      <p:pic>
        <p:nvPicPr>
          <p:cNvPr id="12" name="Picture Placeholder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9247" y="2619498"/>
            <a:ext cx="1746223" cy="1746223"/>
          </a:xfrm>
          <a:prstGeom prst="ellipse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45" y="0"/>
            <a:ext cx="2325624" cy="2325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3"/>
          <p:cNvSpPr txBox="1"/>
          <p:nvPr/>
        </p:nvSpPr>
        <p:spPr>
          <a:xfrm>
            <a:off x="5106035" y="3030330"/>
            <a:ext cx="431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/>
                </a:solidFill>
              </a:rPr>
              <a:t>Lorem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ipsum</a:t>
            </a:r>
            <a:r>
              <a:rPr lang="en-US" altLang="zh-TW" sz="1200" dirty="0">
                <a:solidFill>
                  <a:schemeClr val="bg1"/>
                </a:solidFill>
              </a:rPr>
              <a:t> dolor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 err="1">
                <a:solidFill>
                  <a:schemeClr val="bg1"/>
                </a:solidFill>
              </a:rPr>
              <a:t>consectetur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adipiscing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elit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Mauris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sed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lorem</a:t>
            </a:r>
            <a:r>
              <a:rPr lang="en-US" altLang="zh-TW" sz="1200" dirty="0">
                <a:solidFill>
                  <a:schemeClr val="bg1"/>
                </a:solidFill>
              </a:rPr>
              <a:t> dictum, </a:t>
            </a:r>
            <a:r>
              <a:rPr lang="en-US" altLang="zh-TW" sz="1200" dirty="0" err="1">
                <a:solidFill>
                  <a:schemeClr val="bg1"/>
                </a:solidFill>
              </a:rPr>
              <a:t>vehicula</a:t>
            </a:r>
            <a:r>
              <a:rPr lang="en-US" altLang="zh-TW" sz="1200" dirty="0">
                <a:solidFill>
                  <a:schemeClr val="bg1"/>
                </a:solidFill>
              </a:rPr>
              <a:t> mi </a:t>
            </a:r>
            <a:r>
              <a:rPr lang="en-US" altLang="zh-TW" sz="1200" dirty="0" err="1">
                <a:solidFill>
                  <a:schemeClr val="bg1"/>
                </a:solidFill>
              </a:rPr>
              <a:t>vel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 err="1">
                <a:solidFill>
                  <a:schemeClr val="bg1"/>
                </a:solidFill>
              </a:rPr>
              <a:t>rhoncus</a:t>
            </a:r>
            <a:r>
              <a:rPr lang="en-US" altLang="zh-TW" sz="1200" dirty="0">
                <a:solidFill>
                  <a:schemeClr val="bg1"/>
                </a:solidFill>
              </a:rPr>
              <a:t> magna. </a:t>
            </a:r>
            <a:r>
              <a:rPr lang="en-US" altLang="zh-TW" sz="1200" dirty="0" err="1">
                <a:solidFill>
                  <a:schemeClr val="bg1"/>
                </a:solidFill>
              </a:rPr>
              <a:t>Nullam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tincidunt</a:t>
            </a:r>
            <a:r>
              <a:rPr lang="en-US" altLang="zh-TW" sz="1200" dirty="0">
                <a:solidFill>
                  <a:schemeClr val="bg1"/>
                </a:solidFill>
              </a:rPr>
              <a:t> vitae dolor </a:t>
            </a:r>
            <a:r>
              <a:rPr lang="en-US" altLang="zh-TW" sz="1200" dirty="0" err="1">
                <a:solidFill>
                  <a:schemeClr val="bg1"/>
                </a:solidFill>
              </a:rPr>
              <a:t>ut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varius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Duis</a:t>
            </a:r>
            <a:r>
              <a:rPr lang="en-US" altLang="zh-TW" sz="1200" dirty="0">
                <a:solidFill>
                  <a:schemeClr val="bg1"/>
                </a:solidFill>
              </a:rPr>
              <a:t> et </a:t>
            </a:r>
            <a:r>
              <a:rPr lang="en-US" altLang="zh-TW" sz="1200" dirty="0" err="1">
                <a:solidFill>
                  <a:schemeClr val="bg1"/>
                </a:solidFill>
              </a:rPr>
              <a:t>sagittis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lacus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 err="1">
                <a:solidFill>
                  <a:schemeClr val="bg1"/>
                </a:solidFill>
              </a:rPr>
              <a:t>eu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tristique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felis</a:t>
            </a:r>
            <a:r>
              <a:rPr lang="en-US" altLang="zh-TW" sz="1200" dirty="0">
                <a:solidFill>
                  <a:schemeClr val="bg1"/>
                </a:solidFill>
              </a:rPr>
              <a:t>. In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risus</a:t>
            </a:r>
            <a:r>
              <a:rPr lang="en-US" altLang="zh-TW" sz="1200" dirty="0">
                <a:solidFill>
                  <a:schemeClr val="bg1"/>
                </a:solidFill>
              </a:rPr>
              <a:t> sit </a:t>
            </a:r>
            <a:r>
              <a:rPr lang="en-US" altLang="zh-TW" sz="1200" dirty="0" err="1">
                <a:solidFill>
                  <a:schemeClr val="bg1"/>
                </a:solidFill>
              </a:rPr>
              <a:t>amet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felis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porttitor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hendrerit</a:t>
            </a:r>
            <a:r>
              <a:rPr lang="en-US" altLang="zh-TW" sz="1200" dirty="0">
                <a:solidFill>
                  <a:schemeClr val="bg1"/>
                </a:solidFill>
              </a:rPr>
              <a:t>. </a:t>
            </a:r>
            <a:r>
              <a:rPr lang="en-US" altLang="zh-TW" sz="1200" dirty="0" err="1">
                <a:solidFill>
                  <a:schemeClr val="bg1"/>
                </a:solidFill>
              </a:rPr>
              <a:t>Sed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lobortis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risus</a:t>
            </a:r>
            <a:r>
              <a:rPr lang="en-US" altLang="zh-TW" sz="1200" dirty="0">
                <a:solidFill>
                  <a:schemeClr val="bg1"/>
                </a:solidFill>
              </a:rPr>
              <a:t> ac </a:t>
            </a:r>
            <a:r>
              <a:rPr lang="en-US" altLang="zh-TW" sz="1200" dirty="0" err="1" smtClean="0">
                <a:solidFill>
                  <a:schemeClr val="bg1"/>
                </a:solidFill>
              </a:rPr>
              <a:t>sem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101" y="3612352"/>
            <a:ext cx="600456" cy="60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66" y="3612352"/>
            <a:ext cx="600456" cy="60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101" y="1147177"/>
            <a:ext cx="600456" cy="60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66" y="1147177"/>
            <a:ext cx="600456" cy="60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6" descr="iPhone6_mockup_front_white.pn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990" y="1022018"/>
            <a:ext cx="2989216" cy="4694672"/>
          </a:xfrm>
          <a:prstGeom prst="rect">
            <a:avLst/>
          </a:prstGeom>
        </p:spPr>
      </p:pic>
      <p:sp>
        <p:nvSpPr>
          <p:cNvPr id="17" name="Shape 2641"/>
          <p:cNvSpPr/>
          <p:nvPr/>
        </p:nvSpPr>
        <p:spPr>
          <a:xfrm>
            <a:off x="2364787" y="1336396"/>
            <a:ext cx="348039" cy="221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677"/>
          <p:cNvSpPr/>
          <p:nvPr/>
        </p:nvSpPr>
        <p:spPr>
          <a:xfrm>
            <a:off x="2369400" y="3754716"/>
            <a:ext cx="316400" cy="348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686"/>
          <p:cNvSpPr/>
          <p:nvPr/>
        </p:nvSpPr>
        <p:spPr>
          <a:xfrm>
            <a:off x="9469040" y="3726711"/>
            <a:ext cx="348039" cy="348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0" name="Shape 2691"/>
          <p:cNvSpPr/>
          <p:nvPr/>
        </p:nvSpPr>
        <p:spPr>
          <a:xfrm>
            <a:off x="9538438" y="1286301"/>
            <a:ext cx="189840" cy="348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grpSp>
        <p:nvGrpSpPr>
          <p:cNvPr id="26" name="群組 25"/>
          <p:cNvGrpSpPr/>
          <p:nvPr/>
        </p:nvGrpSpPr>
        <p:grpSpPr>
          <a:xfrm>
            <a:off x="836696" y="1936314"/>
            <a:ext cx="3388106" cy="1242735"/>
            <a:chOff x="900306" y="2127146"/>
            <a:chExt cx="3388106" cy="1242735"/>
          </a:xfrm>
        </p:grpSpPr>
        <p:sp>
          <p:nvSpPr>
            <p:cNvPr id="22" name="TextBox 23"/>
            <p:cNvSpPr txBox="1"/>
            <p:nvPr/>
          </p:nvSpPr>
          <p:spPr>
            <a:xfrm>
              <a:off x="900306" y="2446551"/>
              <a:ext cx="33881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dirty="0" err="1"/>
                <a:t>Lorem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ipsum</a:t>
              </a:r>
              <a:r>
                <a:rPr lang="en-US" altLang="zh-TW" sz="1200" dirty="0"/>
                <a:t> dolor sit </a:t>
              </a:r>
              <a:r>
                <a:rPr lang="en-US" altLang="zh-TW" sz="1200" dirty="0" err="1"/>
                <a:t>amet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consectetur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adipiscing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elit</a:t>
              </a:r>
              <a:r>
                <a:rPr lang="en-US" altLang="zh-TW" sz="1200" dirty="0"/>
                <a:t>. </a:t>
              </a:r>
              <a:r>
                <a:rPr lang="en-US" altLang="zh-TW" sz="1200" dirty="0" err="1"/>
                <a:t>Mauris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sed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lorem</a:t>
              </a:r>
              <a:r>
                <a:rPr lang="en-US" altLang="zh-TW" sz="1200" dirty="0"/>
                <a:t> dictum, </a:t>
              </a:r>
              <a:r>
                <a:rPr lang="en-US" altLang="zh-TW" sz="1200" dirty="0" err="1"/>
                <a:t>vehicula</a:t>
              </a:r>
              <a:r>
                <a:rPr lang="en-US" altLang="zh-TW" sz="1200" dirty="0"/>
                <a:t> mi </a:t>
              </a:r>
              <a:r>
                <a:rPr lang="en-US" altLang="zh-TW" sz="1200" dirty="0" err="1"/>
                <a:t>vel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rhoncus</a:t>
              </a:r>
              <a:r>
                <a:rPr lang="en-US" altLang="zh-TW" sz="1200" dirty="0"/>
                <a:t> magna</a:t>
              </a:r>
              <a:r>
                <a:rPr lang="en-US" altLang="zh-TW" sz="1200" dirty="0" smtClean="0"/>
                <a:t>.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3" name="TextBox 24"/>
            <p:cNvSpPr txBox="1"/>
            <p:nvPr/>
          </p:nvSpPr>
          <p:spPr>
            <a:xfrm>
              <a:off x="1880619" y="2127146"/>
              <a:ext cx="1427480" cy="31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请在此输入文字</a:t>
              </a: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836696" y="4354634"/>
            <a:ext cx="3388106" cy="1242735"/>
            <a:chOff x="900306" y="4545466"/>
            <a:chExt cx="3388106" cy="1242735"/>
          </a:xfrm>
        </p:grpSpPr>
        <p:sp>
          <p:nvSpPr>
            <p:cNvPr id="24" name="TextBox 23"/>
            <p:cNvSpPr txBox="1"/>
            <p:nvPr/>
          </p:nvSpPr>
          <p:spPr>
            <a:xfrm>
              <a:off x="900306" y="4864871"/>
              <a:ext cx="33881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dirty="0" err="1"/>
                <a:t>Lorem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ipsum</a:t>
              </a:r>
              <a:r>
                <a:rPr lang="en-US" altLang="zh-TW" sz="1200" dirty="0"/>
                <a:t> dolor sit </a:t>
              </a:r>
              <a:r>
                <a:rPr lang="en-US" altLang="zh-TW" sz="1200" dirty="0" err="1"/>
                <a:t>amet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consectetur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adipiscing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elit</a:t>
              </a:r>
              <a:r>
                <a:rPr lang="en-US" altLang="zh-TW" sz="1200" dirty="0"/>
                <a:t>. </a:t>
              </a:r>
              <a:r>
                <a:rPr lang="en-US" altLang="zh-TW" sz="1200" dirty="0" err="1"/>
                <a:t>Mauris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sed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lorem</a:t>
              </a:r>
              <a:r>
                <a:rPr lang="en-US" altLang="zh-TW" sz="1200" dirty="0"/>
                <a:t> dictum, </a:t>
              </a:r>
              <a:r>
                <a:rPr lang="en-US" altLang="zh-TW" sz="1200" dirty="0" err="1"/>
                <a:t>vehicula</a:t>
              </a:r>
              <a:r>
                <a:rPr lang="en-US" altLang="zh-TW" sz="1200" dirty="0"/>
                <a:t> mi </a:t>
              </a:r>
              <a:r>
                <a:rPr lang="en-US" altLang="zh-TW" sz="1200" dirty="0" err="1"/>
                <a:t>vel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rhoncus</a:t>
              </a:r>
              <a:r>
                <a:rPr lang="en-US" altLang="zh-TW" sz="1200" dirty="0"/>
                <a:t> magna</a:t>
              </a:r>
              <a:r>
                <a:rPr lang="en-US" altLang="zh-TW" sz="1200" dirty="0" smtClean="0"/>
                <a:t>.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0619" y="4545466"/>
              <a:ext cx="1427480" cy="31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请在此输入文字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7932006" y="1936314"/>
            <a:ext cx="3388106" cy="1242735"/>
            <a:chOff x="900306" y="2127146"/>
            <a:chExt cx="3388106" cy="1242735"/>
          </a:xfrm>
        </p:grpSpPr>
        <p:sp>
          <p:nvSpPr>
            <p:cNvPr id="29" name="TextBox 23"/>
            <p:cNvSpPr txBox="1"/>
            <p:nvPr/>
          </p:nvSpPr>
          <p:spPr>
            <a:xfrm>
              <a:off x="900306" y="2446551"/>
              <a:ext cx="33881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dirty="0" err="1"/>
                <a:t>Lorem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ipsum</a:t>
              </a:r>
              <a:r>
                <a:rPr lang="en-US" altLang="zh-TW" sz="1200" dirty="0"/>
                <a:t> dolor sit </a:t>
              </a:r>
              <a:r>
                <a:rPr lang="en-US" altLang="zh-TW" sz="1200" dirty="0" err="1"/>
                <a:t>amet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consectetur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adipiscing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elit</a:t>
              </a:r>
              <a:r>
                <a:rPr lang="en-US" altLang="zh-TW" sz="1200" dirty="0"/>
                <a:t>. </a:t>
              </a:r>
              <a:r>
                <a:rPr lang="en-US" altLang="zh-TW" sz="1200" dirty="0" err="1"/>
                <a:t>Mauris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sed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lorem</a:t>
              </a:r>
              <a:r>
                <a:rPr lang="en-US" altLang="zh-TW" sz="1200" dirty="0"/>
                <a:t> dictum, </a:t>
              </a:r>
              <a:r>
                <a:rPr lang="en-US" altLang="zh-TW" sz="1200" dirty="0" err="1"/>
                <a:t>vehicula</a:t>
              </a:r>
              <a:r>
                <a:rPr lang="en-US" altLang="zh-TW" sz="1200" dirty="0"/>
                <a:t> mi </a:t>
              </a:r>
              <a:r>
                <a:rPr lang="en-US" altLang="zh-TW" sz="1200" dirty="0" err="1"/>
                <a:t>vel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rhoncus</a:t>
              </a:r>
              <a:r>
                <a:rPr lang="en-US" altLang="zh-TW" sz="1200" dirty="0"/>
                <a:t> magna</a:t>
              </a:r>
              <a:r>
                <a:rPr lang="en-US" altLang="zh-TW" sz="1200" dirty="0" smtClean="0"/>
                <a:t>.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TextBox 24"/>
            <p:cNvSpPr txBox="1"/>
            <p:nvPr/>
          </p:nvSpPr>
          <p:spPr>
            <a:xfrm>
              <a:off x="1880619" y="2127146"/>
              <a:ext cx="1427480" cy="31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请在此输入文字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7932006" y="4354634"/>
            <a:ext cx="3388106" cy="1242735"/>
            <a:chOff x="900306" y="4545466"/>
            <a:chExt cx="3388106" cy="1242735"/>
          </a:xfrm>
        </p:grpSpPr>
        <p:sp>
          <p:nvSpPr>
            <p:cNvPr id="32" name="TextBox 23"/>
            <p:cNvSpPr txBox="1"/>
            <p:nvPr/>
          </p:nvSpPr>
          <p:spPr>
            <a:xfrm>
              <a:off x="900306" y="4864871"/>
              <a:ext cx="33881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dirty="0" err="1"/>
                <a:t>Lorem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ipsum</a:t>
              </a:r>
              <a:r>
                <a:rPr lang="en-US" altLang="zh-TW" sz="1200" dirty="0"/>
                <a:t> dolor sit </a:t>
              </a:r>
              <a:r>
                <a:rPr lang="en-US" altLang="zh-TW" sz="1200" dirty="0" err="1"/>
                <a:t>amet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consectetur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adipiscing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elit</a:t>
              </a:r>
              <a:r>
                <a:rPr lang="en-US" altLang="zh-TW" sz="1200" dirty="0"/>
                <a:t>. </a:t>
              </a:r>
              <a:r>
                <a:rPr lang="en-US" altLang="zh-TW" sz="1200" dirty="0" err="1"/>
                <a:t>Mauris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sed</a:t>
              </a:r>
              <a:r>
                <a:rPr lang="en-US" altLang="zh-TW" sz="1200" dirty="0"/>
                <a:t> </a:t>
              </a:r>
              <a:r>
                <a:rPr lang="en-US" altLang="zh-TW" sz="1200" dirty="0" err="1"/>
                <a:t>lorem</a:t>
              </a:r>
              <a:r>
                <a:rPr lang="en-US" altLang="zh-TW" sz="1200" dirty="0"/>
                <a:t> dictum, </a:t>
              </a:r>
              <a:r>
                <a:rPr lang="en-US" altLang="zh-TW" sz="1200" dirty="0" err="1"/>
                <a:t>vehicula</a:t>
              </a:r>
              <a:r>
                <a:rPr lang="en-US" altLang="zh-TW" sz="1200" dirty="0"/>
                <a:t> mi </a:t>
              </a:r>
              <a:r>
                <a:rPr lang="en-US" altLang="zh-TW" sz="1200" dirty="0" err="1"/>
                <a:t>vel</a:t>
              </a:r>
              <a:r>
                <a:rPr lang="en-US" altLang="zh-TW" sz="1200" dirty="0"/>
                <a:t>, </a:t>
              </a:r>
              <a:r>
                <a:rPr lang="en-US" altLang="zh-TW" sz="1200" dirty="0" err="1"/>
                <a:t>rhoncus</a:t>
              </a:r>
              <a:r>
                <a:rPr lang="en-US" altLang="zh-TW" sz="1200" dirty="0"/>
                <a:t> magna</a:t>
              </a:r>
              <a:r>
                <a:rPr lang="en-US" altLang="zh-TW" sz="1200" dirty="0" smtClean="0"/>
                <a:t>.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TextBox 24"/>
            <p:cNvSpPr txBox="1"/>
            <p:nvPr/>
          </p:nvSpPr>
          <p:spPr>
            <a:xfrm>
              <a:off x="1880619" y="4545466"/>
              <a:ext cx="1427480" cy="31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请在此输入文字</a:t>
              </a: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67" y="1772499"/>
            <a:ext cx="1781556" cy="315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51" y="2398816"/>
            <a:ext cx="1786128" cy="178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439"/>
            <a:ext cx="12192000" cy="52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92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4036856" y="1908212"/>
            <a:ext cx="3973136" cy="2401845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pic>
        <p:nvPicPr>
          <p:cNvPr id="52" name="Picture Placeholder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9501" y="2083343"/>
            <a:ext cx="3637607" cy="2061554"/>
          </a:xfrm>
          <a:prstGeom prst="rect">
            <a:avLst/>
          </a:prstGeom>
        </p:spPr>
      </p:pic>
      <p:sp>
        <p:nvSpPr>
          <p:cNvPr id="4" name="Freeform 6"/>
          <p:cNvSpPr>
            <a:spLocks noEditPoints="1"/>
          </p:cNvSpPr>
          <p:nvPr/>
        </p:nvSpPr>
        <p:spPr bwMode="auto">
          <a:xfrm>
            <a:off x="4191494" y="2071615"/>
            <a:ext cx="3663861" cy="2073282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191494" y="2071615"/>
            <a:ext cx="3663861" cy="2073282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347762" y="5053275"/>
            <a:ext cx="1337266" cy="54468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5340733" y="4633348"/>
            <a:ext cx="1349566" cy="462096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5996187" y="1974979"/>
            <a:ext cx="54475" cy="54468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5996187" y="1971465"/>
            <a:ext cx="54475" cy="54468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6004973" y="1980250"/>
            <a:ext cx="36903" cy="3514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6015516" y="1987278"/>
            <a:ext cx="17572" cy="21084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6020788" y="1996063"/>
            <a:ext cx="5272" cy="527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5340733" y="4633348"/>
            <a:ext cx="1091251" cy="462096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4036856" y="4310057"/>
            <a:ext cx="3973136" cy="377760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id-ID" sz="3599" dirty="0">
              <a:latin typeface="Calibri Light"/>
            </a:endParaRPr>
          </a:p>
        </p:txBody>
      </p:sp>
      <p:pic>
        <p:nvPicPr>
          <p:cNvPr id="17" name="Picture 82" descr="gree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427" y="4506847"/>
            <a:ext cx="369310" cy="668313"/>
          </a:xfrm>
          <a:prstGeom prst="rect">
            <a:avLst/>
          </a:prstGeom>
        </p:spPr>
      </p:pic>
      <p:pic>
        <p:nvPicPr>
          <p:cNvPr id="18" name="Picture Placeholder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51626" y="4680055"/>
            <a:ext cx="240702" cy="304031"/>
          </a:xfrm>
          <a:prstGeom prst="rect">
            <a:avLst/>
          </a:prstGeom>
        </p:spPr>
      </p:pic>
      <p:sp>
        <p:nvSpPr>
          <p:cNvPr id="48" name="文本框 5"/>
          <p:cNvSpPr txBox="1"/>
          <p:nvPr/>
        </p:nvSpPr>
        <p:spPr>
          <a:xfrm>
            <a:off x="4478879" y="548597"/>
            <a:ext cx="364392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入标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</a:p>
        </p:txBody>
      </p:sp>
      <p:sp>
        <p:nvSpPr>
          <p:cNvPr id="49" name="文本框 1"/>
          <p:cNvSpPr txBox="1"/>
          <p:nvPr/>
        </p:nvSpPr>
        <p:spPr>
          <a:xfrm>
            <a:off x="3495104" y="1271437"/>
            <a:ext cx="5111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sit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86"/>
          <p:cNvSpPr txBox="1"/>
          <p:nvPr/>
        </p:nvSpPr>
        <p:spPr>
          <a:xfrm>
            <a:off x="3346205" y="5497855"/>
            <a:ext cx="5616137" cy="616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sit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dictum,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rhoncus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magna</a:t>
            </a:r>
            <a:endParaRPr lang="en-US" sz="1200" spc="300" dirty="0">
              <a:solidFill>
                <a:schemeClr val="tx1">
                  <a:lumMod val="75000"/>
                  <a:lumOff val="2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2335493" y="3799895"/>
            <a:ext cx="856107" cy="1498551"/>
            <a:chOff x="674008" y="2060997"/>
            <a:chExt cx="2090741" cy="3659686"/>
          </a:xfrm>
        </p:grpSpPr>
        <p:pic>
          <p:nvPicPr>
            <p:cNvPr id="57" name="Picture 87" descr="iPhone6_mockup_front_black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008" y="2060997"/>
              <a:ext cx="2090741" cy="3659686"/>
            </a:xfrm>
            <a:prstGeom prst="rect">
              <a:avLst/>
            </a:prstGeom>
          </p:spPr>
        </p:pic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>
              <a:off x="1084097" y="2689559"/>
              <a:ext cx="1332863" cy="2388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66" y="2089185"/>
            <a:ext cx="3628644" cy="203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77" y="4249557"/>
            <a:ext cx="533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439"/>
            <a:ext cx="12192000" cy="52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53" y="2107061"/>
            <a:ext cx="2033016" cy="203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76925" y="3253392"/>
            <a:ext cx="1334075" cy="1900486"/>
            <a:chOff x="3176925" y="3253392"/>
            <a:chExt cx="1334075" cy="1900486"/>
          </a:xfrm>
        </p:grpSpPr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3176925" y="3253392"/>
              <a:ext cx="1334075" cy="190048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65" name="Rectangle 41"/>
            <p:cNvSpPr>
              <a:spLocks noChangeArrowheads="1"/>
            </p:cNvSpPr>
            <p:nvPr/>
          </p:nvSpPr>
          <p:spPr bwMode="auto">
            <a:xfrm>
              <a:off x="3249780" y="3407180"/>
              <a:ext cx="1188363" cy="158481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188" y="3576469"/>
            <a:ext cx="1165860" cy="116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Group 198"/>
          <p:cNvGrpSpPr>
            <a:grpSpLocks/>
          </p:cNvGrpSpPr>
          <p:nvPr/>
        </p:nvGrpSpPr>
        <p:grpSpPr>
          <a:xfrm>
            <a:off x="6932038" y="3387671"/>
            <a:ext cx="3076497" cy="1787487"/>
            <a:chOff x="8440747" y="4796156"/>
            <a:chExt cx="2786063" cy="1603375"/>
          </a:xfrm>
        </p:grpSpPr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38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0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1" name="Rectangle 53"/>
            <p:cNvSpPr>
              <a:spLocks noChangeArrowheads="1"/>
            </p:cNvSpPr>
            <p:nvPr/>
          </p:nvSpPr>
          <p:spPr bwMode="auto">
            <a:xfrm>
              <a:off x="8804284" y="4908867"/>
              <a:ext cx="2079625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2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3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4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5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3599" dirty="0">
                <a:latin typeface="Calibri Light"/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153" y="3515094"/>
            <a:ext cx="1456944" cy="145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更多作品请在稻壳儿搜索艺随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545</Words>
  <Application>Microsoft Macintosh PowerPoint</Application>
  <PresentationFormat>Custom</PresentationFormat>
  <Paragraphs>52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更多作品请在稻壳儿搜索艺随风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akazaM</dc:creator>
  <cp:lastModifiedBy>Huaming Rao</cp:lastModifiedBy>
  <cp:revision>149</cp:revision>
  <dcterms:created xsi:type="dcterms:W3CDTF">2017-03-07T08:54:00Z</dcterms:created>
  <dcterms:modified xsi:type="dcterms:W3CDTF">2017-05-02T08:22:03Z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